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44" autoAdjust="0"/>
  </p:normalViewPr>
  <p:slideViewPr>
    <p:cSldViewPr snapToGrid="0" snapToObjects="1">
      <p:cViewPr varScale="1">
        <p:scale>
          <a:sx n="69" d="100"/>
          <a:sy n="69" d="100"/>
        </p:scale>
        <p:origin x="1205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209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11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morning everyone.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taking the time to be here today.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we begin, I'd like to ask you something.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you ever reached a point in your life where everything seemed to be going well...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career was progressing...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responsibilities were growing...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Yet somewhere inside, a quiet question kept returning?</a:t>
            </a:r>
          </a:p>
          <a:p>
            <a:r>
              <a:rPr lang="en-I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seconds.)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me, that question was not about changing jobs.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was not about earning more.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was much deeper.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was simply...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"What's next?"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 slowly.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1...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2...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3...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4...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continue.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Today's conversation is not about insurance.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not about selling a product.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not even about changing your profession.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about something much more personal.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about discovering how our work can become more meaningful.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if, by the end of today's session, you leave with just one new perspective about your own journey...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I'll consider our time together well spent.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Welcome to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Episode 01 – Beyond a Career: Building Meaning Through Work.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who was the person asking all these questions?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my story.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come from a background that values responsibility, education, hard work, and doing the right thing even when nobody is watching.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many people in India, I grew up believing that if I studied well, built a stable career, took care of my family, and fulfilled my responsibilities, I would be living a successful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honestly, that belief gave me discipline.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gave me direction.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helped me build a career.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was not someone chasing fame or extraordinary recognition.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was a professional trying to do good work, support my family, grow steadily, and create stability.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outside, my life looked quite normal.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career.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routine.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Responsibilities.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kind of life millions of professionals are building every day.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is exactly why this story matters.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the questions that changed me did not arise from failure.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arose in the middle of a reasonably successful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realization was important.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taught me that meaning is not a problem that appears only when life collapses.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it appears when life is functioning well, yet something inside us asks: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“Is this the complete picture of what my life is meant to become?”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emotional peak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question did not make me reject my past.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made me look at my life with greater honesty.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honesty became the beginning of a much deeper journey.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chapter lasted nearly fifteen years.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Fifteen years of software industry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Fifteen years of learning, building, solving problems, working with teams, handling deadlines, and growing through different phases of a professional career.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I look back at those years, I don’t remember only projects.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remember the rhythm of the life that came with them.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early mornings.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production issues.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urgent calls.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pressure to deliver.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satisfaction of solving difficult problems.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responsibility of being dependable.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constant feeling that there was always another milestone ahead.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in many ways, those years were valuable.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taught me discipline.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taught me resilience.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taught me how to work with people, how to adapt, and how to keep moving even when circumstances changed.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am genuinely grateful for that chapter of my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something else was happening at the same time.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longer I stayed on the path of achievement, the more I began to notice a quiet gap between external progress and internal clarity.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outside, the journey made sense.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inside, a question was becoming louder.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is what made those fifteen years so important.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because they were perfect.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because they were unsuccessful.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because they gave me enough experience to recognize a question that I could no longer ignore.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question that eventually became the turning point of my entire journey.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nearly fifteen years of career growth, responsibility, achievement, and constant movement, everything seemed to come down to one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 complicated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 philosophical theory.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something I learned from a book.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one honest question that kept returning, no matter how busy life became.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question was: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kind of life is this career helping me build?”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6 sec — this is the most important silence in the entire keynote.)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want you to notice something.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 is not: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“Is my career successful?”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 is: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is my career helping me create?”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a career is a powerful force.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shapes our time.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energy.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relationships.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health.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attention.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future.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 something influences so much of our life, then it is reasonable to ask: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kind of life is it helping me build?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I first asked that question, I did not have an answer.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was uncomfortable.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had spent years becoming skilled at solving professional problems, yet I realized I had not paused long enough to examine the larger direction of my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question became a mirror.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forced me to look beyond salary, designation, milestones, and external validation.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once I stopped avoiding the question, my entire perspective began to change.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overnight.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dramatically.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permanently.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Looking back now, I can say this with complete honesty: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one question changed the direction of my life more than any promotion, project, or professional milestone ever did.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 believe many meaningful transformations begin exactly this way.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with a perfect answer.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with a question we finally become willing to face honestly.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 changed my perspective, but it also created a new search.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began asking: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 career is only a part of life, then what is the right relationship between work, success, responsibility, and human meaning?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search eventually became the foundation of what I now call The Human Enterprise Philosophy.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its core, the philosophy is very simple.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enterprise is not only an economic activity. It is a human activity.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often measure work through numbers: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revenue,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targets,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promotions,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performance,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growth.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things matter.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they do not tell the complete story.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complete story includes the human being behind the work.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the Human Enterprise Philosophy is built on one central idea: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should help us create value for others while helping us become better human beings ourselves.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5 sec — this is the key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Notice the two parts.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value for others. That is contribution.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Become better human beings ourselves. That is character.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Contribution without character can become empty ambition.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Character without contribution can remain unrealized potential.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Meaningful work requires both.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philosophy does not reject success.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gives success a deeper purpose.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asks us to see our profession not merely as a source of income, but as a platform for: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responsibility,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growth,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human impact.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I began viewing my work through this lens, many decisions became clearer.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 was no longer only: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will help me advance?”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became: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creates value, aligns with my principles, and helps me become the person I want to be?”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the essence of the Human Enterprise Philosophy.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the Human Enterprise Philosophy became clear to me, I realized something important.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philosophy has value only when it is lived in the real world.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cannot remain just a good idea.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needs a practical expression.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for me, that practical expression became Athreya Associates.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often ask, “What exactly is Athreya Associates?”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simplest answer is this: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 practice built around helping people make clearer, more responsible decisions about the life they are trying to build.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the years, I realized that many families are not suffering from a lack of information.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 suffering from confusion, overwhelm, delayed decisions, and the absence of trusted guidance.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during moments that matter most: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protecting a family,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planning for uncertainty,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preparing for responsibilities,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making financial decisions that affect the people they love.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Athreya Associates was shaped around a different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product can we sell?”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decision can we help a family make with greater clarity and confidence?”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why I describe my role as a Financial Clarity Partner.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clarity changes </a:t>
            </a:r>
            <a:r>
              <a:rPr lang="en-I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people gain clarity, they stop postponing important decisions.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stop acting out of fear or pressure.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begin making choices that align with their responsibilities, values, and long-term vision.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Athreya Associates is not separate from the Human Enterprise Philosophy.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the place where that philosophy is practiced through real conversations, real families, and real life decisions.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is the bridge between a personal realization and a meaningful enterprise.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after everything I’ve shared today—the questions, the journey, the fifteen years, the philosophy, and the practical expression through Athreya Associates—I want to leave you with an invitation.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an obligation.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invitation.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invitation to pause and ask yourself one honest question: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kind of life am I consciously building through the work I do every day?”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let this land.)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do not need to answer it tonight.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do not need to make a major decision immediately.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 encourage you not to ignore it.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the questions we postpone often become the directions we postpone.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this conversation has resonated with you, my invitation is simple: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 the conversation.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Reflect on the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 about it with your family.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Examine the relationship between your career, your values, your responsibilities, and the future you want to create.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 you ever feel that you would benefit from a deeper conversation about clarity, direction, protection, responsibility, or the life you are trying to build, I would be happy to walk through that conversation with you.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to tell you what to do.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to help you see your choices more clearly.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that is the essence of the Human Enterprise Philosophy: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do not always need more pressure. They often need more clarity.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clarity, when it is combined with responsibility and honest action, has the power to change the direction of a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my invitation.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why does all of this matter?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spend time talking about identity, direction, contribution, and the kind of life our work is helping us build?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these questions do not remain theoretical for very long.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eventually show up in the lives of the people we love.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career decisions we make affect our family’s time, stability, energy, and future.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financial decisions we postpone can become burdens that someone else has to carry later.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clarity we gain today can prevent confusion during the moments when life becomes difficult.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 learned this very personally.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 family faces a health challenge, a financial shock, an unexpected responsibility, or a moment of uncertainty, they rarely say: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wish we had attended one more meeting.”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they often wish is: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wish we had prepared earlier.”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emotional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why clarity matters.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helps us act before urgency forces us to react.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allows us to make decisions when we are calm, thoughtful, and aligned with our values.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those decisions can create extraordinary peace for a family.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this conversation is not ultimately about careers.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about responsibility.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about protecting what matters before life tests it.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about creating a future in which the people we love are not left vulnerable because important decisions were delayed.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why this matters.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because we can control everything.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cannot.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because we can choose to live with greater awareness, preparation, and intention.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choice has the power to change not only our own life, but the experience of the people who depend on us.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I look back at my journey now—from the software industry, through the questions, the philosophy, and the work I do today—I realize something very clearly.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deepest search was never simply about changing a profession.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was about discovering a way of living that felt more than a career.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career can give us income.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can give us achievement.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can give us recognition, growth, and opportunities.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all of those things are valuable.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 human life is larger than a job description.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end of our lives, people are unlikely to remember us only for: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projects we completed,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targets we achieved,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meetings we attended,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the designations we held.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often remains is something much more human.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relationships we nurtured.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integrity with which we lived.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peace we created for our family.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people we helped.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values we protected when it was difficult.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kind of person we became through the journey.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what I mean by “More Than a Career.”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not a rejection of ambition.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an expansion of ambition.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Instead of asking only: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“How high can I climb?”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begin asking: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kind of life am I creating while I climb?”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question changes priorities.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changes decisions.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changes the way we define success.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is no longer only external achievement.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becomes the alignment between: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we do,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we value,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life we are consciously building.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that, for me, is the real meaning of a meaningful enterprise.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merely earning a living.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building a life that allows us to contribute, grow, protect what matters, and become more fully human in the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all the reflection we’ve done today, I want to leave you with a hopeful idea.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still have the ability to build something meaningful from where we are right now.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Meaningful does not necessarily mean massive.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does not require fame, extraordinary success, or a perfect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meaningful life is often built through consistent, intentional choices.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meaningful conversation with a family member.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meaningful decision made before a crisis.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meaningful act of responsibility.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meaningful commitment to health, integrity, learning, or contribution.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Little by little, these choices become the architecture of a meaningful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same is true for our work.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may not be able to control every market condition, every organizational change, or every uncertainty that life brings.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we can choose the spirit with which we work.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choose whether our work creates confusion or clarity, fear or confidence, pressure or peace, transaction or genuine human value.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why I no longer think of success as something we merely achieve.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think of success as something we build.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build it through the decisions we repeat.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build it through the values we refuse to abandon.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build it through the people we help along the way.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we build it through the courage to align our work with the kind of human being we want to become.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my message today is not: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“Quit your career.”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not: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“Start a business.”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not: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“Follow someone else’s path.”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message is much simpler.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something meaningful.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a career that supports the life you want to live.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relationships that outlast achievements.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habits that create long-term peace.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clarity before urgency arrives.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a future in which the people you love are protected, supported, and able to thrive.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 you do that consistently, you may discover that success becomes not just something visible from the outside, but something deeply felt from the inside.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come close to the end of this session, I want to thank you for something that is easy to overlook.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giving your attention.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world filled with constant notifications, deadlines, meetings, and distractions, attention has become one of the most valuable gifts we can offer another human being.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was never about convincing you of a particular product, career path, or life decision.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was about creating a space where we could ask deeper questions together.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 about: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life we are building,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person we are becoming,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responsibilities we carry,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future we want to create for the people we love.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even one question from today stays with you after this webinar ends, I believe our time together has been meaningful.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 it is: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kind of life is my career helping me build?”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 it is: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“Who am I becoming through my daily choices?”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maybe it is simply: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decision have I been postponing because I lacked clarity?”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invitation is not to make a rushed decision.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invitation is to continue the conversation.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Reflect on the questions.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them with your family.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Observe your own life with greater honesty.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if, at any point, you feel that a deeper conversation about clarity, direction, protection, responsibility, or the future you are trying to build would be valuable, I would genuinely be happy to have that conversation with you.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as a transaction.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as a human conversation about what matters most.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I have come to believe that meaningful change rarely happens through pressure.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happens through clarity, trust, reflection, and honest dialogue.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line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let’s not end this as a webinar.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continue it as a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few moments ago, I asked a simple question.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"What's Next?"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one of us answers that question differently.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some...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"What's Next?" means the next promotion.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others...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it's the next salary increase.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think about buying a house.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think about their children's education.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dream of starting a business.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some...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simply trying to create a little more balance in life.</a:t>
            </a:r>
          </a:p>
          <a:p>
            <a:r>
              <a:rPr lang="en-I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seconds.)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notice carefully...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answers may be different...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the question is the same.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one of us is moving towards something.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real question is not...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"What comes next?"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real question is...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"Why does it matter to me?"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seconds.)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Today's session is an invitation to explore that question together.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to judge our choices...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to understand them more clearly.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your time, your attention, your openness, and your willingness to reflect on questions that are often easy to postpone.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began today, we started with a simple question: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What’s next?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as the conversation unfolded, we discovered that the answer is rarely just a new job, a promotion, a business, or a financial milestone.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the deeper answer is a more meaningful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life built with greater clarity.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responsibility.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alignment between what we do, what we value, and the future we are consciously creating.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don’t want to end by giving you a final answer.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want to leave you with a question worth carrying forward.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next meaningful step in the life you are consciously building?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6 sec — this is the final silence of the keynote.)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do not need to answer it immediately.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if you continue asking it honestly, it may guide decisions that shape your career, your family, your contribution, and the person you become over the years ahead.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being part of this conversation.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remember: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Don’t just ask “What’s Next?”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part of creating it.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 Smile gently. Hold eye contact.)</a:t>
            </a:r>
          </a:p>
          <a:p>
            <a:r>
              <a:rPr lang="en-I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you, and I wish you clarity, peace, and a deeply meaningful journey ahead.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know, for a long time, I never thought I would be having a conversation like this.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was simply focused on building a successful career.</a:t>
            </a:r>
          </a:p>
          <a:p>
            <a:r>
              <a:rPr lang="en-I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sec)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spent nearly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fifteen years in the software industry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many professionals, I believed that if I worked hard, grew in my career, and fulfilled my responsibilities, life would naturally become complete.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in many ways, things were going well.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Career was progressing.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Responsibilities were increasing.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around me would probably have described my life as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stable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something interesting began to happen.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more I achieved externally, the more I started paying attention to an internal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 dramatic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 crisis.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a quiet feeling that kept returning.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realised that I was building a career very successfully…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 had not paused long enough to ask: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kind of life is this career helping me build?”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question changed everything.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overnight.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with a single decision.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it slowly changed the way I looked at work, success, relationships and responsibility.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is why this slide is called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“Beyond A Career.”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a career is important.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gives us income.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 career is a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 of life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not the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of life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I understood that difference, I stopped asking only: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should I do next?”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started asking: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“Who do I want to become through the work I do?”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question became the turning point of my journey.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continue, I want to make something very clear.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session is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 sales presentation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are not here to be convinced of anything.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are not here to be pressured into a decision.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of this as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meaningful conversation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about work, life, responsibility, and the choices that shape our future.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goal today is very simple: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leave with </a:t>
            </a:r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clarity</a:t>
            </a:r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than when you joined, this session has served its purpose.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let’s keep the conversation honest, practical, and human.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ask you a question that sounds very simple.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do?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us can answer that question in a few seconds.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say: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“I’m a software engineer.”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“I’m a project manager.”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“I’m a consultant.”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run a business.”</a:t>
            </a:r>
          </a:p>
          <a:p>
            <a:pPr lvl="0"/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work in finance.”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those answers are correct.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 discovered something interesting.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someone asks us what we do, we often give our job title.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rarely do we describe the impact of our work.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it for a moment.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teacher could say, “I teach mathematics.”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another teacher might say: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help children discover confidence.”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doctor could say, “I treat patients.”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another doctor might say: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help families regain hope.”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software professional could say, “I build applications.”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another might say: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solve problems that make people’s lives easier.”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profession.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meaning.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was the question that started changing 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just: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do I do?”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difference does my work create in another person’s life?”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pause.)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question is uncomfortable.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it moves us beyond activity.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 busyness.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 titles.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asks us to think about contribution.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once you begin thinking in terms of contribution, your relationship with work starts to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think this is one of the most important realizations for professionals in our generation.</a:t>
            </a:r>
          </a:p>
          <a:p>
            <a:r>
              <a:rPr lang="en-I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busy is not the same as moving forward.</a:t>
            </a:r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many years, my calendar was full.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Meetings.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Deadlines.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Escalations.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Travel.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Responsibilities.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 someone had looked at my schedule, they would probably have said: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“You must be making tremendous progress.”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one day, I asked myself a difficult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Progress toward what?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busyness can create an illusion.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feel productive because we are constantly doing something.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answering emails.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Attending calls.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Solving immediate problems.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urgent tasks.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all of that may be necessary.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necessary is not always the same as meaningful.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realized that I had become very good at managing the demands of the present.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 had not done consistently was design the direction of my future.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distinction changed 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run fast and still be on the wrong road.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be efficient and still be disconnected from what matters most.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 think many professionals experience this silently.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because they lack ambition.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because the noise of daily responsibilities becomes so loud that the deeper questions become easy to postpone.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I started asking myself a new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“How can I become busier?”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“How can my work move me toward a life that feels meaningful, aligned, and worth building?”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pause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question became a compass.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once you have a compass, activity is no longer enough.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begins to matter.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asking myself whether I was truly moving forward, another question emerged.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honestly, this question felt even more personal.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am I becoming through the life I am living every day?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let this question breathe.)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that for a moment.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what you are achieving.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what others think of you.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what is written in your LinkedIn profile.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are you becoming?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work does something very subtle.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does not only produce outcomes.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also shapes habits.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shapes priorities.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shapes relationships.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shapes the way we respond to stress, success, failure, and responsibility.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person can become highly efficient but emotionally exhausted.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person can become professionally successful but personally disconnected.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person can become financially stable but internally uncertain about what truly matters.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 realized that these changes happen gradually.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in one dramatic moment.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happen through thousands of ordinary days.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meetings we attend.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conversations we avoid.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time we give to our family.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attention we give to our health.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values we compromise.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values we protect.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Little by little, these choices answer the question: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am I becoming?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4 sec — this is the key pause of the slide.)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realization was both uncomfortable and liberating.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Uncomfortable, because it forced me to look honestly at my own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Liberating, because it reminded me that identity is not fixed.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constantly becoming.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 we are constantly becoming, then we have the opportunity to become more intentional about the person our work is shaping us into.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insight became one of the most important foundations of my journey.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all the questions we’ve explored so far, I want to simplify something.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often assume that meaningful change begins with a perfect plan.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five-year strategy.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complete roadmap.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Absolute certainty.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my experience has been very different.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meaningful journey begins with one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3 sec — let the slide and the sentence stay together.)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about the journeys that changed your own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relationship.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career decision.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business.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move to a new city.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health transformation.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rarely did those journeys begin with complete clarity.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usually began with a question.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me, that question was: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kind of life is this career helping me build?”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single question did not give me all the answers immediately.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it changed the direction of my attention.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sometimes, that is how transformation begins.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with a giant leap.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with a small, honest question that refuses to disappear.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I stopped ignoring that question, my journey started unfolding in ways I had never planned.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I’d like to share that journey with you—not because it is extraordinary, but because it may help you recognize the questions that are quietly shaping your own life.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let me take you back for a moment.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 to a phase of my life when everything looked stable from the outside.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had a career. Responsibilities. A routine. Goals that I was working toward.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if someone had asked me at that time, “How is life going?”, I would probably have answered: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“It’s going well.”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journeys rarely announce themselves when they begin.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the time, they start quietly.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question appears.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feeling returns repeatedly.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Something inside us says: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“There may be more to understand here.”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exactly what happened to me.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did not wake up one day with a completely new philosophy.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did not suddenly decide to change my life.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happened was much simpler—and much more human.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began paying attention to a question that would not leave me alone.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2 sec.)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question slowly started changing the way I looked at work, success, responsibility, and meaning.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Looking back now, I realize that the journey was not a straight line.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was a series of moments, reflections, conversations, and realizations that gradually connected together.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I’d like to share the next part of that journey with you, because it begins with something very ordinary…</a:t>
            </a:r>
          </a:p>
          <a:p>
            <a:r>
              <a:rPr lang="en-I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681316"/>
            <a:ext cx="1005840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/>
            </a:pPr>
            <a:r>
              <a:rPr dirty="0">
                <a:solidFill>
                  <a:schemeClr val="bg1"/>
                </a:solidFill>
              </a:rPr>
              <a:t>ATHREYA SIGNATURE TALK</a:t>
            </a:r>
          </a:p>
          <a:p>
            <a:pPr algn="ctr">
              <a:defRPr sz="2200"/>
            </a:pPr>
            <a:endParaRPr lang="en-IN" dirty="0"/>
          </a:p>
          <a:p>
            <a:pPr algn="ctr">
              <a:defRPr sz="2200"/>
            </a:pPr>
            <a:r>
              <a:rPr dirty="0">
                <a:solidFill>
                  <a:schemeClr val="bg1"/>
                </a:solidFill>
              </a:rPr>
              <a:t>Episode 01</a:t>
            </a:r>
          </a:p>
          <a:p>
            <a:pPr algn="ctr">
              <a:defRPr sz="3400"/>
            </a:pPr>
            <a:r>
              <a:rPr dirty="0">
                <a:solidFill>
                  <a:schemeClr val="bg1"/>
                </a:solidFill>
              </a:rPr>
              <a:t>Beyond a Career</a:t>
            </a:r>
          </a:p>
          <a:p>
            <a:pPr algn="ctr">
              <a:defRPr sz="2000"/>
            </a:pPr>
            <a:r>
              <a:rPr dirty="0">
                <a:solidFill>
                  <a:schemeClr val="bg1"/>
                </a:solidFill>
              </a:rPr>
              <a:t>Building Meaning Through Work</a:t>
            </a:r>
            <a:endParaRPr lang="en-IN" dirty="0">
              <a:solidFill>
                <a:schemeClr val="bg1"/>
              </a:solidFill>
            </a:endParaRPr>
          </a:p>
          <a:p>
            <a:pPr algn="ctr">
              <a:defRPr sz="2000"/>
            </a:pPr>
            <a:endParaRPr lang="en-IN" dirty="0"/>
          </a:p>
          <a:p>
            <a:pPr algn="ctr">
              <a:defRPr sz="2000"/>
            </a:pPr>
            <a:endParaRPr dirty="0"/>
          </a:p>
          <a:p>
            <a:pPr algn="ctr">
              <a:defRPr sz="1800"/>
            </a:pPr>
            <a:r>
              <a:rPr dirty="0">
                <a:solidFill>
                  <a:srgbClr val="C8A24A"/>
                </a:solidFill>
              </a:rPr>
              <a:t>Presented by Athreya Associates</a:t>
            </a:r>
            <a:endParaRPr lang="en-IN" dirty="0">
              <a:solidFill>
                <a:srgbClr val="C8A24A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560320"/>
            <a:ext cx="10058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/>
            </a:pPr>
            <a:r>
              <a:rPr sz="3200" b="1">
                <a:solidFill>
                  <a:srgbClr val="F5F5F2"/>
                </a:solidFill>
              </a:rPr>
              <a:t>The Invitation</a:t>
            </a:r>
          </a:p>
          <a:p>
            <a:pPr algn="ctr"/>
            <a:r>
              <a:rPr sz="1800">
                <a:solidFill>
                  <a:srgbClr val="C8A24A"/>
                </a:solidFill>
              </a:rPr>
              <a:t>Let's continue the conversation.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C156C6-12A8-F94E-AAE7-C4C737849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339" y="2610465"/>
            <a:ext cx="2600631" cy="26006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560320"/>
            <a:ext cx="10058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/>
            </a:pPr>
            <a:r>
              <a:rPr sz="3200" b="1" dirty="0">
                <a:solidFill>
                  <a:srgbClr val="F5F5F2"/>
                </a:solidFill>
              </a:rPr>
              <a:t>Reflection</a:t>
            </a:r>
          </a:p>
          <a:p>
            <a:pPr algn="ctr"/>
            <a:r>
              <a:rPr sz="1800" dirty="0">
                <a:solidFill>
                  <a:srgbClr val="C8A24A"/>
                </a:solidFill>
              </a:rPr>
              <a:t>Every meaningful journey begins with one honest question.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im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560320"/>
            <a:ext cx="10058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/>
            </a:pPr>
            <a:r>
              <a:rPr sz="3200" b="1">
                <a:solidFill>
                  <a:srgbClr val="F5F5F2"/>
                </a:solidFill>
              </a:rPr>
              <a:t>The Journey</a:t>
            </a:r>
          </a:p>
          <a:p>
            <a:pPr algn="ctr"/>
            <a:r>
              <a:rPr sz="1800">
                <a:solidFill>
                  <a:srgbClr val="C8A24A"/>
                </a:solidFill>
              </a:rPr>
              <a:t>Fifteen years of software. One decision changed everything.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6083</Words>
  <Application>Microsoft Office PowerPoint</Application>
  <PresentationFormat>Widescreen</PresentationFormat>
  <Paragraphs>685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Bhargavi Rajesh T</cp:lastModifiedBy>
  <cp:revision>24</cp:revision>
  <dcterms:created xsi:type="dcterms:W3CDTF">2013-01-27T09:14:16Z</dcterms:created>
  <dcterms:modified xsi:type="dcterms:W3CDTF">2026-08-04T07:35:46Z</dcterms:modified>
  <cp:category/>
</cp:coreProperties>
</file>